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559675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8CE"/>
    <a:srgbClr val="F8AB20"/>
    <a:srgbClr val="75C8DA"/>
    <a:srgbClr val="00A1DD"/>
    <a:srgbClr val="8BB43E"/>
    <a:srgbClr val="BCCA39"/>
    <a:srgbClr val="326868"/>
    <a:srgbClr val="E5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3234" y="-975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Albertini Caritas Diocesana Veronese" userId="448ae54b-a857-4047-bbb7-d15259b84da5" providerId="ADAL" clId="{5B872012-A763-416A-847C-99C50D2B53AE}"/>
    <pc:docChg chg="modSld">
      <pc:chgData name="Gloria Albertini Caritas Diocesana Veronese" userId="448ae54b-a857-4047-bbb7-d15259b84da5" providerId="ADAL" clId="{5B872012-A763-416A-847C-99C50D2B53AE}" dt="2024-06-20T10:34:00.149" v="33" actId="14100"/>
      <pc:docMkLst>
        <pc:docMk/>
      </pc:docMkLst>
      <pc:sldChg chg="addSp delSp modSp">
        <pc:chgData name="Gloria Albertini Caritas Diocesana Veronese" userId="448ae54b-a857-4047-bbb7-d15259b84da5" providerId="ADAL" clId="{5B872012-A763-416A-847C-99C50D2B53AE}" dt="2024-06-20T10:34:00.149" v="33" actId="14100"/>
        <pc:sldMkLst>
          <pc:docMk/>
          <pc:sldMk cId="941845272" sldId="257"/>
        </pc:sldMkLst>
        <pc:spChg chg="add del">
          <ac:chgData name="Gloria Albertini Caritas Diocesana Veronese" userId="448ae54b-a857-4047-bbb7-d15259b84da5" providerId="ADAL" clId="{5B872012-A763-416A-847C-99C50D2B53AE}" dt="2024-06-20T10:29:59.984" v="6"/>
          <ac:spMkLst>
            <pc:docMk/>
            <pc:sldMk cId="941845272" sldId="257"/>
            <ac:spMk id="12" creationId="{8879B745-5E47-F2FF-8259-DFD93930C2DF}"/>
          </ac:spMkLst>
        </pc:spChg>
        <pc:picChg chg="add mod">
          <ac:chgData name="Gloria Albertini Caritas Diocesana Veronese" userId="448ae54b-a857-4047-bbb7-d15259b84da5" providerId="ADAL" clId="{5B872012-A763-416A-847C-99C50D2B53AE}" dt="2024-06-20T10:30:39.353" v="14" actId="1076"/>
          <ac:picMkLst>
            <pc:docMk/>
            <pc:sldMk cId="941845272" sldId="257"/>
            <ac:picMk id="4" creationId="{8A87AC63-C61D-4E84-990A-6698DEE64345}"/>
          </ac:picMkLst>
        </pc:picChg>
        <pc:picChg chg="del">
          <ac:chgData name="Gloria Albertini Caritas Diocesana Veronese" userId="448ae54b-a857-4047-bbb7-d15259b84da5" providerId="ADAL" clId="{5B872012-A763-416A-847C-99C50D2B53AE}" dt="2024-06-20T10:29:54" v="3"/>
          <ac:picMkLst>
            <pc:docMk/>
            <pc:sldMk cId="941845272" sldId="257"/>
            <ac:picMk id="6" creationId="{22D501E3-53D4-D2C3-A2B0-61CC6617B70D}"/>
          </ac:picMkLst>
        </pc:picChg>
        <pc:picChg chg="add mod">
          <ac:chgData name="Gloria Albertini Caritas Diocesana Veronese" userId="448ae54b-a857-4047-bbb7-d15259b84da5" providerId="ADAL" clId="{5B872012-A763-416A-847C-99C50D2B53AE}" dt="2024-06-20T10:31:22.556" v="18" actId="1076"/>
          <ac:picMkLst>
            <pc:docMk/>
            <pc:sldMk cId="941845272" sldId="257"/>
            <ac:picMk id="7" creationId="{CE5EAF94-5DCA-427B-805B-7F548C999731}"/>
          </ac:picMkLst>
        </pc:picChg>
        <pc:picChg chg="add del mod">
          <ac:chgData name="Gloria Albertini Caritas Diocesana Veronese" userId="448ae54b-a857-4047-bbb7-d15259b84da5" providerId="ADAL" clId="{5B872012-A763-416A-847C-99C50D2B53AE}" dt="2024-06-20T10:31:51.276" v="20"/>
          <ac:picMkLst>
            <pc:docMk/>
            <pc:sldMk cId="941845272" sldId="257"/>
            <ac:picMk id="9" creationId="{F57D326B-6153-461C-BE95-3D1A9F42A6EE}"/>
          </ac:picMkLst>
        </pc:picChg>
        <pc:picChg chg="del">
          <ac:chgData name="Gloria Albertini Caritas Diocesana Veronese" userId="448ae54b-a857-4047-bbb7-d15259b84da5" providerId="ADAL" clId="{5B872012-A763-416A-847C-99C50D2B53AE}" dt="2024-06-20T10:29:55.954" v="4"/>
          <ac:picMkLst>
            <pc:docMk/>
            <pc:sldMk cId="941845272" sldId="257"/>
            <ac:picMk id="10" creationId="{387459EF-176F-6817-A6F8-F9809F6EC11E}"/>
          </ac:picMkLst>
        </pc:picChg>
        <pc:picChg chg="del">
          <ac:chgData name="Gloria Albertini Caritas Diocesana Veronese" userId="448ae54b-a857-4047-bbb7-d15259b84da5" providerId="ADAL" clId="{5B872012-A763-416A-847C-99C50D2B53AE}" dt="2024-06-20T10:30:44.785" v="15"/>
          <ac:picMkLst>
            <pc:docMk/>
            <pc:sldMk cId="941845272" sldId="257"/>
            <ac:picMk id="14" creationId="{2A01A748-59FB-430D-AF08-82783F711240}"/>
          </ac:picMkLst>
        </pc:picChg>
        <pc:picChg chg="mod">
          <ac:chgData name="Gloria Albertini Caritas Diocesana Veronese" userId="448ae54b-a857-4047-bbb7-d15259b84da5" providerId="ADAL" clId="{5B872012-A763-416A-847C-99C50D2B53AE}" dt="2024-06-20T10:30:36.921" v="13" actId="1076"/>
          <ac:picMkLst>
            <pc:docMk/>
            <pc:sldMk cId="941845272" sldId="257"/>
            <ac:picMk id="15" creationId="{EF324B71-4DB1-4B48-B558-5AD7FDEF51AE}"/>
          </ac:picMkLst>
        </pc:picChg>
        <pc:picChg chg="add mod">
          <ac:chgData name="Gloria Albertini Caritas Diocesana Veronese" userId="448ae54b-a857-4047-bbb7-d15259b84da5" providerId="ADAL" clId="{5B872012-A763-416A-847C-99C50D2B53AE}" dt="2024-06-20T10:32:29.181" v="25" actId="1076"/>
          <ac:picMkLst>
            <pc:docMk/>
            <pc:sldMk cId="941845272" sldId="257"/>
            <ac:picMk id="16" creationId="{D76CD141-6C6D-4131-92CF-65B8AD3B0E39}"/>
          </ac:picMkLst>
        </pc:picChg>
        <pc:picChg chg="add del mod">
          <ac:chgData name="Gloria Albertini Caritas Diocesana Veronese" userId="448ae54b-a857-4047-bbb7-d15259b84da5" providerId="ADAL" clId="{5B872012-A763-416A-847C-99C50D2B53AE}" dt="2024-06-20T10:33:14.920" v="27"/>
          <ac:picMkLst>
            <pc:docMk/>
            <pc:sldMk cId="941845272" sldId="257"/>
            <ac:picMk id="18" creationId="{98D46789-EDDA-44CF-A811-43D5C7C80A82}"/>
          </ac:picMkLst>
        </pc:picChg>
        <pc:picChg chg="add mod">
          <ac:chgData name="Gloria Albertini Caritas Diocesana Veronese" userId="448ae54b-a857-4047-bbb7-d15259b84da5" providerId="ADAL" clId="{5B872012-A763-416A-847C-99C50D2B53AE}" dt="2024-06-20T10:34:00.149" v="33" actId="14100"/>
          <ac:picMkLst>
            <pc:docMk/>
            <pc:sldMk cId="941845272" sldId="257"/>
            <ac:picMk id="20" creationId="{B832B881-00AC-45A7-81D5-4C2E129BAFD2}"/>
          </ac:picMkLst>
        </pc:picChg>
        <pc:picChg chg="mod">
          <ac:chgData name="Gloria Albertini Caritas Diocesana Veronese" userId="448ae54b-a857-4047-bbb7-d15259b84da5" providerId="ADAL" clId="{5B872012-A763-416A-847C-99C50D2B53AE}" dt="2024-06-20T10:30:35.243" v="12" actId="1076"/>
          <ac:picMkLst>
            <pc:docMk/>
            <pc:sldMk cId="941845272" sldId="257"/>
            <ac:picMk id="29" creationId="{01A20E88-3445-4D39-A9DB-C343840DA286}"/>
          </ac:picMkLst>
        </pc:picChg>
      </pc:sldChg>
    </pc:docChg>
  </pc:docChgLst>
  <pc:docChgLst>
    <pc:chgData name="Anna Bonamini Caritas Diocesana Veronese" userId="21448cf3-8ef3-444d-9b80-4e8597e69619" providerId="ADAL" clId="{AB3CCD54-F612-4F73-B255-AADF48004BE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9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5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9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1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1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859-83A5-408F-BCA6-43399ECE009D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E426-71C7-49B4-B44D-406A3F768F15}" type="slidenum">
              <a:rPr lang="ru-RU" smtClean="0"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5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24B71-4DB1-4B48-B558-5AD7FDEF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86" y="391092"/>
            <a:ext cx="1776954" cy="5908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1A20E88-3445-4D39-A9DB-C343840DA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37" y="410913"/>
            <a:ext cx="1028020" cy="43393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F3E2042-89D4-458E-BC36-7D5EC6C0253F}"/>
              </a:ext>
            </a:extLst>
          </p:cNvPr>
          <p:cNvSpPr/>
          <p:nvPr/>
        </p:nvSpPr>
        <p:spPr>
          <a:xfrm>
            <a:off x="5056065" y="4621582"/>
            <a:ext cx="2036238" cy="54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bg1"/>
                </a:solidFill>
                <a:latin typeface="Abhaya Libre" panose="02000503000000000000" pitchFamily="2" charset="0"/>
                <a:cs typeface="Abhaya Libre" panose="02000503000000000000" pitchFamily="2" charset="0"/>
              </a:rPr>
              <a:t>2021</a:t>
            </a:r>
          </a:p>
          <a:p>
            <a:pPr algn="ctr">
              <a:lnSpc>
                <a:spcPts val="1700"/>
              </a:lnSpc>
            </a:pPr>
            <a:r>
              <a:rPr lang="en-US" dirty="0">
                <a:solidFill>
                  <a:schemeClr val="bg1"/>
                </a:solidFill>
                <a:latin typeface="Abhaya Libre" panose="02000503000000000000" pitchFamily="2" charset="0"/>
                <a:cs typeface="Abhaya Libre" panose="02000503000000000000" pitchFamily="2" charset="0"/>
              </a:rPr>
              <a:t>17.30 - 19.00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96DA7F3-36B3-4AEE-8372-C8214CB2794C}"/>
              </a:ext>
            </a:extLst>
          </p:cNvPr>
          <p:cNvSpPr/>
          <p:nvPr/>
        </p:nvSpPr>
        <p:spPr>
          <a:xfrm>
            <a:off x="427637" y="1608216"/>
            <a:ext cx="7408068" cy="115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b="1" dirty="0" err="1">
                <a:solidFill>
                  <a:srgbClr val="8BB43E"/>
                </a:solidFill>
                <a:latin typeface="Abhaya Libre ExtraBold" panose="02000803000000000000" pitchFamily="2" charset="0"/>
                <a:cs typeface="Abhaya Libre ExtraBold" panose="02000803000000000000" pitchFamily="2" charset="0"/>
              </a:rPr>
              <a:t>Vieni</a:t>
            </a:r>
            <a:r>
              <a:rPr lang="en-US" sz="4800" b="1" dirty="0">
                <a:solidFill>
                  <a:srgbClr val="8BB43E"/>
                </a:solidFill>
                <a:latin typeface="Abhaya Libre ExtraBold" panose="02000803000000000000" pitchFamily="2" charset="0"/>
                <a:cs typeface="Abhaya Libre ExtraBold" panose="02000803000000000000" pitchFamily="2" charset="0"/>
              </a:rPr>
              <a:t> a fare Volontariato</a:t>
            </a:r>
          </a:p>
          <a:p>
            <a:pPr>
              <a:lnSpc>
                <a:spcPts val="4000"/>
              </a:lnSpc>
            </a:pPr>
            <a:r>
              <a:rPr lang="en-US" sz="4800" b="1" dirty="0" err="1">
                <a:solidFill>
                  <a:srgbClr val="8BB43E"/>
                </a:solidFill>
                <a:latin typeface="Abhaya Libre ExtraBold" panose="02000803000000000000" pitchFamily="2" charset="0"/>
              </a:rPr>
              <a:t>all’Officina</a:t>
            </a:r>
            <a:r>
              <a:rPr lang="en-US" sz="4800" b="1" dirty="0">
                <a:solidFill>
                  <a:srgbClr val="8BB43E"/>
                </a:solidFill>
                <a:latin typeface="Abhaya Libre ExtraBold" panose="02000803000000000000" pitchFamily="2" charset="0"/>
              </a:rPr>
              <a:t> culturale</a:t>
            </a:r>
            <a:endParaRPr lang="en-US" sz="4800" b="1" dirty="0">
              <a:solidFill>
                <a:srgbClr val="8BB43E"/>
              </a:solidFill>
              <a:latin typeface="Abhaya Libre ExtraBold" panose="02000803000000000000" pitchFamily="2" charset="0"/>
              <a:cs typeface="Abhaya Libre ExtraBold" panose="02000803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81A646-4ACB-4804-B63F-8BAA51193C32}"/>
              </a:ext>
            </a:extLst>
          </p:cNvPr>
          <p:cNvSpPr txBox="1"/>
          <p:nvPr/>
        </p:nvSpPr>
        <p:spPr>
          <a:xfrm>
            <a:off x="409578" y="2826188"/>
            <a:ext cx="6567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1100" b="1" dirty="0">
                <a:solidFill>
                  <a:schemeClr val="accent6"/>
                </a:solidFill>
              </a:rPr>
              <a:t>Progetto:</a:t>
            </a:r>
          </a:p>
          <a:p>
            <a:pPr algn="just" fontAlgn="base"/>
            <a:r>
              <a:rPr lang="it-IT" sz="1100" dirty="0"/>
              <a:t>Gli Empori sono market di quartiere, organizzati come spazi polifunzionali che puntano a creare ambienti in cui le persone possano sì fare la spesa ma anche socializzare e tessere relazioni. </a:t>
            </a:r>
          </a:p>
          <a:p>
            <a:pPr algn="just" fontAlgn="base"/>
            <a:r>
              <a:rPr lang="it-IT" sz="1100" dirty="0"/>
              <a:t>L’Officina culturale è un intervento che nasce come evoluzione dell’Emporio, che crea tutta una serie di occasioni, dentro e fuori l’Emporio, che permette alle persone di imparare cose nuove, mettersi in gioco, partecipare a piccoli laboratori ed eventi, ritrovando fiducia nella possibilità di cambiare.</a:t>
            </a:r>
          </a:p>
          <a:p>
            <a:pPr algn="just" fontAlgn="base"/>
            <a:r>
              <a:rPr lang="it-IT" sz="1100" dirty="0"/>
              <a:t> </a:t>
            </a:r>
          </a:p>
          <a:p>
            <a:pPr algn="just" fontAlgn="base"/>
            <a:r>
              <a:rPr lang="it-IT" sz="1100" b="1" dirty="0">
                <a:solidFill>
                  <a:schemeClr val="accent6"/>
                </a:solidFill>
              </a:rPr>
              <a:t>Cosa potrai fare:</a:t>
            </a:r>
          </a:p>
          <a:p>
            <a:pPr algn="just" fontAlgn="base"/>
            <a:r>
              <a:rPr lang="it-IT" sz="1100" dirty="0"/>
              <a:t>All’interno dell’Officina culturale potrai ricoprire, a seconda delle necessità e delle tue  attitudini, i seguenti ruoli: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100" dirty="0"/>
              <a:t>Formatore/</a:t>
            </a:r>
            <a:r>
              <a:rPr lang="it-IT" sz="1100" dirty="0" err="1"/>
              <a:t>rice</a:t>
            </a:r>
            <a:r>
              <a:rPr lang="it-IT" sz="1100" dirty="0"/>
              <a:t> – al momento stiamo cercando in particolare persone che possano tenere laboratori di conversazione in lingua italiana come seconda lingua,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100" dirty="0"/>
              <a:t>Tutor di un laboratorio,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100" dirty="0"/>
              <a:t>Babysitting, persona che supporta il formatore o la formatrice gestendo i bambini che accompagnano i genitori </a:t>
            </a:r>
            <a:r>
              <a:rPr lang="it-IT" sz="1100"/>
              <a:t>al laboratorio.</a:t>
            </a:r>
            <a:endParaRPr lang="it-IT" sz="1100" dirty="0"/>
          </a:p>
          <a:p>
            <a:pPr algn="just" fontAlgn="base"/>
            <a:endParaRPr lang="it-IT" sz="1100" b="1" dirty="0">
              <a:solidFill>
                <a:schemeClr val="accent6"/>
              </a:solidFill>
            </a:endParaRPr>
          </a:p>
          <a:p>
            <a:pPr algn="just" fontAlgn="base"/>
            <a:r>
              <a:rPr lang="it-IT" sz="1100" b="1" dirty="0">
                <a:solidFill>
                  <a:schemeClr val="accent6"/>
                </a:solidFill>
              </a:rPr>
              <a:t>Quando e quante ore di servizio:</a:t>
            </a:r>
          </a:p>
          <a:p>
            <a:pPr algn="just" fontAlgn="base"/>
            <a:r>
              <a:rPr lang="it-IT" sz="1100" dirty="0"/>
              <a:t>L’orario è variabile, la disponibilità ideale è di una mezza giornata a settimana.</a:t>
            </a:r>
          </a:p>
          <a:p>
            <a:pPr algn="just" fontAlgn="base"/>
            <a:endParaRPr lang="it-IT" sz="1100" dirty="0"/>
          </a:p>
          <a:p>
            <a:pPr algn="just" fontAlgn="base"/>
            <a:r>
              <a:rPr lang="it-IT" sz="1100" b="1" dirty="0">
                <a:solidFill>
                  <a:schemeClr val="accent6"/>
                </a:solidFill>
              </a:rPr>
              <a:t>Dove:</a:t>
            </a:r>
          </a:p>
          <a:p>
            <a:pPr algn="just" fontAlgn="base"/>
            <a:r>
              <a:rPr lang="it-IT" sz="1100" dirty="0"/>
              <a:t>Presso l’Emporio della Solidarietà «Don Giacomelli» situato in piazzetta SS Apostoli a Verona. </a:t>
            </a:r>
          </a:p>
          <a:p>
            <a:pPr algn="just" fontAlgn="base"/>
            <a:endParaRPr lang="it-IT" sz="1100" dirty="0"/>
          </a:p>
          <a:p>
            <a:pPr algn="just" fontAlgn="base"/>
            <a:r>
              <a:rPr lang="it-IT" sz="1100" b="1" dirty="0">
                <a:solidFill>
                  <a:schemeClr val="accent6"/>
                </a:solidFill>
              </a:rPr>
              <a:t>Formazione che ci impegniamo a fornirti:</a:t>
            </a:r>
          </a:p>
          <a:p>
            <a:pPr algn="just" fontAlgn="base"/>
            <a:r>
              <a:rPr lang="it-IT" sz="1100" dirty="0"/>
              <a:t>Prima dell’inserimento in Officina è previsto un percorso di formazione ad hoc.</a:t>
            </a:r>
          </a:p>
          <a:p>
            <a:pPr algn="just" fontAlgn="base"/>
            <a:endParaRPr lang="it-IT" sz="1100" dirty="0"/>
          </a:p>
          <a:p>
            <a:pPr algn="just" fontAlgn="base"/>
            <a:endParaRPr lang="it-IT" sz="12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879B745-5E47-F2FF-8259-DFD93930C2DF}"/>
              </a:ext>
            </a:extLst>
          </p:cNvPr>
          <p:cNvSpPr/>
          <p:nvPr/>
        </p:nvSpPr>
        <p:spPr>
          <a:xfrm rot="16200000">
            <a:off x="5930151" y="158101"/>
            <a:ext cx="1118255" cy="80205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8A85502-EFE5-43FB-3605-080213CFF2D0}"/>
              </a:ext>
            </a:extLst>
          </p:cNvPr>
          <p:cNvSpPr/>
          <p:nvPr/>
        </p:nvSpPr>
        <p:spPr>
          <a:xfrm>
            <a:off x="0" y="8420100"/>
            <a:ext cx="7599209" cy="100162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87AC63-C61D-4E84-990A-6698DEE64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9" y="410913"/>
            <a:ext cx="1879786" cy="4339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5EAF94-5DCA-427B-805B-7F548C999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7" y="7568724"/>
            <a:ext cx="2036238" cy="270437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76CD141-6C6D-4131-92CF-65B8AD3B0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8" y="7568724"/>
            <a:ext cx="2036238" cy="270437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832B881-00AC-45A7-81D5-4C2E129BA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09" y="7568723"/>
            <a:ext cx="2036237" cy="27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45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c3c4ff-7136-4c44-8dc8-815bea39df46" xsi:nil="true"/>
    <lcf76f155ced4ddcb4097134ff3c332f xmlns="9f55edb6-0cec-4881-bf07-126bccfd54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6AC5BB53A5E04691728004B12FBEDB" ma:contentTypeVersion="15" ma:contentTypeDescription="Creare un nuovo documento." ma:contentTypeScope="" ma:versionID="e00c632b703438c7361279de6b59aeed">
  <xsd:schema xmlns:xsd="http://www.w3.org/2001/XMLSchema" xmlns:xs="http://www.w3.org/2001/XMLSchema" xmlns:p="http://schemas.microsoft.com/office/2006/metadata/properties" xmlns:ns2="9f55edb6-0cec-4881-bf07-126bccfd542f" xmlns:ns3="ebc3c4ff-7136-4c44-8dc8-815bea39df46" targetNamespace="http://schemas.microsoft.com/office/2006/metadata/properties" ma:root="true" ma:fieldsID="e6f0a8282a0133f73f71e7497c09150d" ns2:_="" ns3:_="">
    <xsd:import namespace="9f55edb6-0cec-4881-bf07-126bccfd542f"/>
    <xsd:import namespace="ebc3c4ff-7136-4c44-8dc8-815bea39df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5edb6-0cec-4881-bf07-126bccfd5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e6fcbe7b-97e7-456d-aa7b-aa3cc5e0f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c4ff-7136-4c44-8dc8-815bea39df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3b9cdd-4f9f-404d-b5f8-729dab0b1ee3}" ma:internalName="TaxCatchAll" ma:showField="CatchAllData" ma:web="ebc3c4ff-7136-4c44-8dc8-815bea39df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8064F-30A0-4DB3-8687-438C0DC6ED4B}">
  <ds:schemaRefs>
    <ds:schemaRef ds:uri="http://purl.org/dc/terms/"/>
    <ds:schemaRef ds:uri="a8546b14-f5c4-4da3-aa0c-dccc11e1930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f4ee419-f3b2-4bc3-b9ea-2b014dd8bd7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F1CBFD-04E5-40D2-9497-09A8B484A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7DD5B6-412A-4F04-B599-48F0049E87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231</Words>
  <Application>Microsoft Office PowerPoint</Application>
  <PresentationFormat>Personalizzato</PresentationFormat>
  <Paragraphs>22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Abhaya Libre</vt:lpstr>
      <vt:lpstr>Abhaya Libre ExtraBold</vt:lpstr>
      <vt:lpstr>Arial</vt:lpstr>
      <vt:lpstr>Calibri</vt:lpstr>
      <vt:lpstr>Calibri Light</vt:lpstr>
      <vt:lpstr>Тема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Корикова</dc:creator>
  <cp:lastModifiedBy>Gloria Albertini Caritas Diocesana Veronese</cp:lastModifiedBy>
  <cp:revision>40</cp:revision>
  <dcterms:created xsi:type="dcterms:W3CDTF">2020-01-21T10:42:15Z</dcterms:created>
  <dcterms:modified xsi:type="dcterms:W3CDTF">2024-06-20T10:34:34Z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0x0101001E6AC5BB53A5E04691728004B12FBEDB</vt:lpwstr>
  </property>
</Properties>
</file>